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5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3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24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9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87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3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2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0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6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Невідома Україна: 10 мальовничих куточків, про які мало хто зна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612" y="0"/>
            <a:ext cx="1425387" cy="14253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402762" cy="142538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93270" y="51582"/>
            <a:ext cx="6118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/>
              <a:t>ХЕРСОНСЬКИЙ ДЕРЖАВНИЙ УНІВЕРСИТЕТ</a:t>
            </a:r>
            <a:br>
              <a:rPr lang="uk-UA" sz="2000" b="1" dirty="0"/>
            </a:br>
            <a:r>
              <a:rPr lang="uk-UA" sz="2000" b="1" dirty="0"/>
              <a:t>Факультет біології, географії </a:t>
            </a:r>
            <a:r>
              <a:rPr lang="uk-UA" sz="2000" b="1" dirty="0" smtClean="0"/>
              <a:t>та екології</a:t>
            </a: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/>
              <a:t>Кафедра географії та екології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28778" y="4468070"/>
            <a:ext cx="66864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Дисципл</a:t>
            </a:r>
            <a:r>
              <a:rPr lang="uk-UA" sz="3200" dirty="0"/>
              <a:t>іна вільного вибору</a:t>
            </a:r>
          </a:p>
          <a:p>
            <a:pPr algn="ctr"/>
            <a:r>
              <a:rPr lang="uk-UA" sz="3200" b="1" dirty="0" smtClean="0"/>
              <a:t>«ГЕОГРАФІЯ </a:t>
            </a:r>
            <a:r>
              <a:rPr lang="uk-UA" sz="3200" b="1" dirty="0" smtClean="0"/>
              <a:t>ХЕРСОНСЬКОЇ ОБЛАСТІ»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ідпочинок в Україні: Асканія-Нова − оазис посеред дикого степу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4344" y="214386"/>
            <a:ext cx="491000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Мета курсу </a:t>
            </a:r>
            <a:r>
              <a:rPr lang="uk-UA" sz="2000" dirty="0" smtClean="0">
                <a:solidFill>
                  <a:schemeClr val="bg1"/>
                </a:solidFill>
              </a:rPr>
              <a:t>– </a:t>
            </a:r>
            <a:r>
              <a:rPr lang="uk-UA" sz="2000" b="1" dirty="0" smtClean="0">
                <a:solidFill>
                  <a:schemeClr val="bg1"/>
                </a:solidFill>
              </a:rPr>
              <a:t>формування у студента системи знань, яка розкриває наукові основи становлення, функціонування і розвитку соціально-економічного комплексу Херсонського регіону</a:t>
            </a:r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3941" y="2243334"/>
            <a:ext cx="8055247" cy="26161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Завдання курсу:</a:t>
            </a:r>
          </a:p>
          <a:p>
            <a:pPr algn="just"/>
            <a:r>
              <a:rPr lang="uk-UA" sz="2000" b="1" dirty="0" smtClean="0"/>
              <a:t>Теоретичні: аналіз історичних особливостей заселення, формування і розвитку Херсонської області, суспільно-географічної оцінки природних умов та природних ресурсів як передумови розвитку господарства області, демографічної ситуації та розселення населення в області, загальні закономірності і територіальні умови відтворення економіки регіону, зокрема в системі єдиного економічного простору держави, зовнішніх економічних </a:t>
            </a:r>
            <a:r>
              <a:rPr lang="uk-UA" sz="2000" b="1" dirty="0" err="1" smtClean="0"/>
              <a:t>зв'язків</a:t>
            </a:r>
            <a:r>
              <a:rPr lang="uk-UA" sz="2000" b="1" dirty="0" smtClean="0"/>
              <a:t> регіону, екологічної ситуації.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679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Алешковские пески - пустыня в Европе - отзыв о Алешковские пески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788"/>
            <a:ext cx="9144000" cy="687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6176" y="107193"/>
            <a:ext cx="6427695" cy="24006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Практичні: </a:t>
            </a:r>
            <a:r>
              <a:rPr lang="uk-UA" b="1" dirty="0" smtClean="0"/>
              <a:t>робити глибокий, всебічний аналіз еколого-економічного розвитку регіонів як цілісних мікроекономічних просторових систем, на базі глибокого аналізу і регіональної еколого-економічної діагностики сучасного стану регіону передбачати перспективи економічного, соціального та екологічного розвитку Херсонської області у єдиному економічному просторі держави, розробляти конкретні проекти з охорони навколишнього середовища регіону.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6363" y="3549831"/>
            <a:ext cx="7795932" cy="29546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Фахові предметні компетентності</a:t>
            </a:r>
            <a:r>
              <a:rPr lang="uk-UA" sz="24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/>
              <a:t>Здатність використовувати термінологію, методи, концепції і теорії географії для вивчення соціально-економічного комплексу Херсонської області;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/>
              <a:t>Здатність розкривати взаємозв’язок основних природничо- та суспільно-географічних вчень у контексті соціально-економічного аналізу області.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/>
              <a:t>Здатність виконувати теоретичні й прикладні географічні на регіональному рівні.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b="1" dirty="0" smtClean="0"/>
              <a:t>Здатність визначати і характеризувати особливості просторової організації географічних об’єктів Херсонщини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2517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187" y="312738"/>
            <a:ext cx="8029202" cy="3785652"/>
          </a:xfrm>
          <a:prstGeom prst="rect">
            <a:avLst/>
          </a:prstGeom>
          <a:noFill/>
          <a:ln>
            <a:solidFill>
              <a:srgbClr val="BFC9CC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Програма навчальної </a:t>
            </a:r>
            <a:r>
              <a:rPr lang="uk-UA" sz="2400" b="1" dirty="0" smtClean="0"/>
              <a:t>дисципліни</a:t>
            </a:r>
          </a:p>
          <a:p>
            <a:pPr algn="ctr"/>
            <a:endParaRPr lang="uk-UA" sz="2400" b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Вступ.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Природно-екологічні фактори формування Херсонської області. </a:t>
            </a:r>
            <a:r>
              <a:rPr lang="uk-UA" sz="2400" dirty="0" smtClean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Геодемографічна характеристика Херсонської області</a:t>
            </a:r>
            <a:r>
              <a:rPr lang="uk-UA" sz="24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Загальна соціально-економічна характеристика Херсонської області в умовах ринкових відносин.</a:t>
            </a:r>
            <a:r>
              <a:rPr lang="uk-UA" sz="2400" dirty="0" smtClean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Сталий розвиток і охорона навколишнього середовища регіону в Херсонській області. </a:t>
            </a:r>
          </a:p>
        </p:txBody>
      </p:sp>
      <p:sp>
        <p:nvSpPr>
          <p:cNvPr id="3" name="AutoShape 2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460374" y="160337"/>
            <a:ext cx="4165413" cy="416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Невідома Україна: 10 мальовничих куточків, про які мало хто зна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76307" y="1066291"/>
            <a:ext cx="4591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431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244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15</cp:revision>
  <dcterms:created xsi:type="dcterms:W3CDTF">2020-07-29T16:47:03Z</dcterms:created>
  <dcterms:modified xsi:type="dcterms:W3CDTF">2020-07-29T19:50:24Z</dcterms:modified>
</cp:coreProperties>
</file>